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56" r:id="rId5"/>
    <p:sldId id="257" r:id="rId6"/>
    <p:sldId id="287" r:id="rId7"/>
    <p:sldId id="288" r:id="rId8"/>
    <p:sldId id="289" r:id="rId9"/>
    <p:sldId id="308" r:id="rId10"/>
    <p:sldId id="290" r:id="rId11"/>
    <p:sldId id="291" r:id="rId12"/>
    <p:sldId id="309" r:id="rId13"/>
    <p:sldId id="292" r:id="rId14"/>
    <p:sldId id="293" r:id="rId15"/>
    <p:sldId id="317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0655" autoAdjust="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4/1/2024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4/1/2024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1918" y="3329790"/>
            <a:ext cx="4941771" cy="3200400"/>
          </a:xfrm>
        </p:spPr>
        <p:txBody>
          <a:bodyPr anchor="ctr"/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Cryptography</a:t>
            </a:r>
            <a:b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@venerv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D4492-21F9-51BC-EE02-81926B798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020445"/>
            <a:ext cx="3721579" cy="1334566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Modular Exponentiation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278A5C0-BAD6-F53E-E2F3-45A8B42B4E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7410" y="2682148"/>
            <a:ext cx="7562640" cy="32411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0F80D-C88A-3E16-6AB2-E4DB583F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618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D4492-21F9-51BC-EE02-81926B798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3825096" cy="1403578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Modular Exponentiation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951566F-4C1C-1D24-9B1B-75209EF19A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9597" y="2629107"/>
            <a:ext cx="6671813" cy="336614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0F80D-C88A-3E16-6AB2-E4DB583F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971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5A579-38FB-4C5D-F77A-737CFD4E8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D95309-8AC3-4C93-4277-00B66D58C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9046" y="2797780"/>
            <a:ext cx="7827213" cy="1498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42068-BBAA-2826-9F82-B5F112BB3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374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D4492-21F9-51BC-EE02-81926B798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GCD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361105-376A-8809-A455-3F10109E9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2696" y="3158561"/>
            <a:ext cx="6878847" cy="267899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0F80D-C88A-3E16-6AB2-E4DB583F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944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D4492-21F9-51BC-EE02-81926B798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GCD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7D9CE0-07F1-67CF-32FE-24813D6F4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2699931"/>
            <a:ext cx="6896100" cy="383864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0F80D-C88A-3E16-6AB2-E4DB583F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413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D4492-21F9-51BC-EE02-81926B798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0051994-9F55-3396-0C23-3E56EAE9F9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8223" y="2662046"/>
            <a:ext cx="7292917" cy="351359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0F80D-C88A-3E16-6AB2-E4DB583F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186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D4492-21F9-51BC-EE02-81926B798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8B6453-690C-2D32-5E50-52818CABB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340" y="2489576"/>
            <a:ext cx="7780020" cy="344098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0F80D-C88A-3E16-6AB2-E4DB583F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388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D4492-21F9-51BC-EE02-81926B798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 function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609373-B106-B7E3-C0A4-0AE888571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587" y="2554767"/>
            <a:ext cx="8674100" cy="174846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0F80D-C88A-3E16-6AB2-E4DB583F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27206D-A860-ABFE-6DE2-08F25D4DB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98" y="4877542"/>
            <a:ext cx="3568883" cy="14161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56ECD5-AC52-8F81-A18D-8D0881BC4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554" y="4699732"/>
            <a:ext cx="3448227" cy="177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47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D4492-21F9-51BC-EE02-81926B798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5089066-6FFC-C7AB-1A25-D01213166E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2613209"/>
            <a:ext cx="7465443" cy="322434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0F80D-C88A-3E16-6AB2-E4DB583F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494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D4492-21F9-51BC-EE02-81926B798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3643942" cy="1325563"/>
          </a:xfrm>
        </p:spPr>
        <p:txBody>
          <a:bodyPr/>
          <a:lstStyle/>
          <a:p>
            <a:r>
              <a:rPr lang="en-US" dirty="0"/>
              <a:t>Multiplicative reverse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0F80D-C88A-3E16-6AB2-E4DB583F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9614A4-35B1-2773-2618-87AE85A4B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551" y="2674013"/>
            <a:ext cx="2159111" cy="301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14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/>
          <a:p>
            <a:r>
              <a:rPr lang="en-US" dirty="0"/>
              <a:t>Modular arithmetic</a:t>
            </a:r>
          </a:p>
          <a:p>
            <a:r>
              <a:rPr lang="en-US" dirty="0"/>
              <a:t>Group and Abelian Group</a:t>
            </a:r>
          </a:p>
          <a:p>
            <a:r>
              <a:rPr lang="en-US" dirty="0"/>
              <a:t>Cyclic Group</a:t>
            </a:r>
          </a:p>
          <a:p>
            <a:r>
              <a:rPr lang="en-US" dirty="0"/>
              <a:t>Rings, Fields and finite fields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D4492-21F9-51BC-EE02-81926B798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Euclidian </a:t>
            </a:r>
            <a:r>
              <a:rPr lang="en-US" dirty="0" err="1"/>
              <a:t>Alg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0F80D-C88A-3E16-6AB2-E4DB583F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3A5048D-5FB2-CF75-8FBE-97802D841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50CCAC-3692-E5A7-49B6-C9042F733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791" y="2903704"/>
            <a:ext cx="6159817" cy="293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369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D4492-21F9-51BC-EE02-81926B798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C5145D9-F5D5-D3E6-D6C0-C8F69C33C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0939" y="2846527"/>
            <a:ext cx="6405487" cy="278211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0F80D-C88A-3E16-6AB2-E4DB583F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397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D4492-21F9-51BC-EE02-81926B798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42012BD-CCBE-F188-406B-0B4CD1F1AA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4219" y="2994899"/>
            <a:ext cx="8218455" cy="284265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0F80D-C88A-3E16-6AB2-E4DB583F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515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D4492-21F9-51BC-EE02-81926B798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4356100" cy="1325563"/>
          </a:xfrm>
        </p:spPr>
        <p:txBody>
          <a:bodyPr/>
          <a:lstStyle/>
          <a:p>
            <a:r>
              <a:rPr lang="en-US" dirty="0"/>
              <a:t>Group and Abelian group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B58186-C03B-FA56-8833-7D5BF9474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940" y="2619034"/>
            <a:ext cx="8298180" cy="29863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0F80D-C88A-3E16-6AB2-E4DB583F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25A02E-2250-5C60-2FBB-46ADB9104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" y="5837555"/>
            <a:ext cx="6401129" cy="78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614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D4492-21F9-51BC-EE02-81926B798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E38876A-3BC2-6E8B-7F81-778F6DADBE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3552" y="2652458"/>
            <a:ext cx="7361927" cy="346399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0F80D-C88A-3E16-6AB2-E4DB583F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482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D4492-21F9-51BC-EE02-81926B798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D3EA32-D32A-32EB-274C-603C24F0A9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8608" y="2207378"/>
            <a:ext cx="7766897" cy="395974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0F80D-C88A-3E16-6AB2-E4DB583F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808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D4492-21F9-51BC-EE02-81926B798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D0D7A-BFF5-29D6-4417-104D2AE05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0F80D-C88A-3E16-6AB2-E4DB583F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E8699A-C575-1CAD-5031-E8BE19553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509" y="1356320"/>
            <a:ext cx="5775411" cy="458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888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D4492-21F9-51BC-EE02-81926B798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Cyclic Group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34C9AF-D68A-264A-1F72-38EB2B12A4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780" y="2965638"/>
            <a:ext cx="9385300" cy="108671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0F80D-C88A-3E16-6AB2-E4DB583F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5465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D4492-21F9-51BC-EE02-81926B798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0F80D-C88A-3E16-6AB2-E4DB583F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50D3D4-F2A0-2E6A-5B6B-438019D0A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012DE7-80E3-9F9E-90B6-2BB7FE521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495588"/>
            <a:ext cx="9375140" cy="432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8914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D4492-21F9-51BC-EE02-81926B798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C1BA26-1BA2-538C-9DE6-37AB35413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282" y="297226"/>
            <a:ext cx="10675620" cy="433077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0F80D-C88A-3E16-6AB2-E4DB583F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652A27-F073-4CCC-0752-6858398CA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5080608"/>
            <a:ext cx="8265678" cy="13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53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B472B-BC74-A7B4-24D8-7777EB3FC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100" y="319089"/>
            <a:ext cx="8145780" cy="132556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Modular arithmetic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5C52C-5991-633F-F56F-F655BCD73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F1CCE7-7CFD-D807-3500-B536D1C7E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D68BE5-ABEC-77E0-EADF-FBAE5563E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44" r="14166" b="9630"/>
          <a:stretch/>
        </p:blipFill>
        <p:spPr>
          <a:xfrm>
            <a:off x="406400" y="1469071"/>
            <a:ext cx="9418320" cy="5069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0229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D4492-21F9-51BC-EE02-81926B798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D0D7A-BFF5-29D6-4417-104D2AE05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0F80D-C88A-3E16-6AB2-E4DB583F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63CE46-DEC1-5CE4-B1E8-D04E630A4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054" y="829274"/>
            <a:ext cx="9350546" cy="19148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715986-BB67-8C4D-6025-3513E3022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156" y="2749364"/>
            <a:ext cx="6559887" cy="360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119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D4492-21F9-51BC-EE02-81926B798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D0D7A-BFF5-29D6-4417-104D2AE05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0F80D-C88A-3E16-6AB2-E4DB583F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F1D18A-76CB-20B5-43D7-ACECA9BA1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80" y="658891"/>
            <a:ext cx="9672480" cy="577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820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47D6D-DBAB-60AF-9498-A1083E5C2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99487D-4D41-7F6F-D3CF-6900A1F0B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772" y="1178668"/>
            <a:ext cx="10018862" cy="452589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7BA7F-824D-F7F0-B8CC-6CAE390A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922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F59CF-8D20-FF94-EDFA-6D43713A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Congruence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ECA90A7-EDED-3B74-1149-520386740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898" y="2346008"/>
            <a:ext cx="8017151" cy="28327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ACEC9-8AD9-C253-A68D-258A4972D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69FF6D-CDC3-75EE-09E8-9B8F1B8BE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34" y="5388758"/>
            <a:ext cx="2577492" cy="8975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60546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D4492-21F9-51BC-EE02-81926B798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4762500" cy="132556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Properties of Modular arithmetic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0F9BE3-CA0A-D1B3-ADB2-2EBFB6D37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8059" y="2498408"/>
            <a:ext cx="7680155" cy="37539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0F80D-C88A-3E16-6AB2-E4DB583F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01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D4492-21F9-51BC-EE02-81926B798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4762500" cy="132556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Properties of Modular arithmetic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0F80D-C88A-3E16-6AB2-E4DB583F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C25B2A-29F1-0475-CCE1-50ABD1146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D2D73E-BB7C-F45A-6CDB-003373D5D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424" y="2592391"/>
            <a:ext cx="7305296" cy="37458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21987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D4492-21F9-51BC-EE02-81926B798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4653232" cy="132556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Properties of Modular arithmetic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BE2BA7-9E66-1A06-FCF0-6E747A491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7900" y="2636614"/>
            <a:ext cx="7282180" cy="380004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0F80D-C88A-3E16-6AB2-E4DB583F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807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D4492-21F9-51BC-EE02-81926B798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4620260" cy="132556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Modular Exponentiation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D0D7A-BFF5-29D6-4417-104D2AE05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0F80D-C88A-3E16-6AB2-E4DB583F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3FFFE7-D2EC-C672-EC7C-05AD90DFC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2596449"/>
            <a:ext cx="8407553" cy="361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42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D4492-21F9-51BC-EE02-81926B798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4620260" cy="132556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Modular Exponentiation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ABEE886-381B-B87E-DD47-664306C9F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719" y="3157618"/>
            <a:ext cx="6775330" cy="25598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0F80D-C88A-3E16-6AB2-E4DB583F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86805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{F1394DEC-7980-43BF-B09B-D45449419BD7}tf67328976_win32</Template>
  <TotalTime>243</TotalTime>
  <Words>90</Words>
  <Application>Microsoft Office PowerPoint</Application>
  <PresentationFormat>Widescreen</PresentationFormat>
  <Paragraphs>55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Tenorite</vt:lpstr>
      <vt:lpstr>Custom</vt:lpstr>
      <vt:lpstr>Cryptography @venerv</vt:lpstr>
      <vt:lpstr>AGENDA</vt:lpstr>
      <vt:lpstr>Modular arithmetic</vt:lpstr>
      <vt:lpstr>Congruence</vt:lpstr>
      <vt:lpstr>Properties of Modular arithmetic</vt:lpstr>
      <vt:lpstr>Properties of Modular arithmetic</vt:lpstr>
      <vt:lpstr>Properties of Modular arithmetic</vt:lpstr>
      <vt:lpstr>Modular Exponentiation</vt:lpstr>
      <vt:lpstr>Modular Exponentiation</vt:lpstr>
      <vt:lpstr>Modular Exponentiation</vt:lpstr>
      <vt:lpstr>Modular Exponentiation</vt:lpstr>
      <vt:lpstr>PowerPoint Presentation</vt:lpstr>
      <vt:lpstr>GCD</vt:lpstr>
      <vt:lpstr>GCD</vt:lpstr>
      <vt:lpstr>PowerPoint Presentation</vt:lpstr>
      <vt:lpstr>PowerPoint Presentation</vt:lpstr>
      <vt:lpstr>Phi function</vt:lpstr>
      <vt:lpstr>PowerPoint Presentation</vt:lpstr>
      <vt:lpstr>Multiplicative reverse</vt:lpstr>
      <vt:lpstr>Extended Euclidian Alg</vt:lpstr>
      <vt:lpstr>PowerPoint Presentation</vt:lpstr>
      <vt:lpstr>PowerPoint Presentation</vt:lpstr>
      <vt:lpstr>Group and Abelian group</vt:lpstr>
      <vt:lpstr>PowerPoint Presentation</vt:lpstr>
      <vt:lpstr>PowerPoint Presentation</vt:lpstr>
      <vt:lpstr>PowerPoint Presentation</vt:lpstr>
      <vt:lpstr>Cyclic Group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Cryptography @venerv</dc:title>
  <dc:creator>Venera Makhambayeva</dc:creator>
  <cp:lastModifiedBy>Venera Makhambayeva</cp:lastModifiedBy>
  <cp:revision>3</cp:revision>
  <dcterms:created xsi:type="dcterms:W3CDTF">2024-03-31T16:23:46Z</dcterms:created>
  <dcterms:modified xsi:type="dcterms:W3CDTF">2024-04-01T04:29:59Z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